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9E47-E570-413A-A5D7-3DB6C08E3C57}" type="datetimeFigureOut">
              <a:rPr lang="hu-HU" smtClean="0"/>
              <a:t>2019. 02. 08.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C895-D597-4288-B3D4-FA5C804D3A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918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9E47-E570-413A-A5D7-3DB6C08E3C57}" type="datetimeFigureOut">
              <a:rPr lang="hu-HU" smtClean="0"/>
              <a:t>2019. 02. 08.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C895-D597-4288-B3D4-FA5C804D3A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806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9E47-E570-413A-A5D7-3DB6C08E3C57}" type="datetimeFigureOut">
              <a:rPr lang="hu-HU" smtClean="0"/>
              <a:t>2019. 02. 08.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C895-D597-4288-B3D4-FA5C804D3A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9902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9E47-E570-413A-A5D7-3DB6C08E3C57}" type="datetimeFigureOut">
              <a:rPr lang="hu-HU" smtClean="0"/>
              <a:t>2019. 02. 08.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C895-D597-4288-B3D4-FA5C804D3A5E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2623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9E47-E570-413A-A5D7-3DB6C08E3C57}" type="datetimeFigureOut">
              <a:rPr lang="hu-HU" smtClean="0"/>
              <a:t>2019. 02. 08.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C895-D597-4288-B3D4-FA5C804D3A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2294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9E47-E570-413A-A5D7-3DB6C08E3C57}" type="datetimeFigureOut">
              <a:rPr lang="hu-HU" smtClean="0"/>
              <a:t>2019. 02. 08.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C895-D597-4288-B3D4-FA5C804D3A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9958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9E47-E570-413A-A5D7-3DB6C08E3C57}" type="datetimeFigureOut">
              <a:rPr lang="hu-HU" smtClean="0"/>
              <a:t>2019. 02. 08.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C895-D597-4288-B3D4-FA5C804D3A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655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9E47-E570-413A-A5D7-3DB6C08E3C57}" type="datetimeFigureOut">
              <a:rPr lang="hu-HU" smtClean="0"/>
              <a:t>2019. 02. 08.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C895-D597-4288-B3D4-FA5C804D3A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2577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9E47-E570-413A-A5D7-3DB6C08E3C57}" type="datetimeFigureOut">
              <a:rPr lang="hu-HU" smtClean="0"/>
              <a:t>2019. 02. 08.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C895-D597-4288-B3D4-FA5C804D3A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18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9E47-E570-413A-A5D7-3DB6C08E3C57}" type="datetimeFigureOut">
              <a:rPr lang="hu-HU" smtClean="0"/>
              <a:t>2019. 02. 08.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C895-D597-4288-B3D4-FA5C804D3A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313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9E47-E570-413A-A5D7-3DB6C08E3C57}" type="datetimeFigureOut">
              <a:rPr lang="hu-HU" smtClean="0"/>
              <a:t>2019. 02. 08.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C895-D597-4288-B3D4-FA5C804D3A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502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9E47-E570-413A-A5D7-3DB6C08E3C57}" type="datetimeFigureOut">
              <a:rPr lang="hu-HU" smtClean="0"/>
              <a:t>2019. 02. 08.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C895-D597-4288-B3D4-FA5C804D3A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852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9E47-E570-413A-A5D7-3DB6C08E3C57}" type="datetimeFigureOut">
              <a:rPr lang="hu-HU" smtClean="0"/>
              <a:t>2019. 02. 08.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C895-D597-4288-B3D4-FA5C804D3A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10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9E47-E570-413A-A5D7-3DB6C08E3C57}" type="datetimeFigureOut">
              <a:rPr lang="hu-HU" smtClean="0"/>
              <a:t>2019. 02. 08.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C895-D597-4288-B3D4-FA5C804D3A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217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9E47-E570-413A-A5D7-3DB6C08E3C57}" type="datetimeFigureOut">
              <a:rPr lang="hu-HU" smtClean="0"/>
              <a:t>2019. 02. 08.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C895-D597-4288-B3D4-FA5C804D3A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54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9E47-E570-413A-A5D7-3DB6C08E3C57}" type="datetimeFigureOut">
              <a:rPr lang="hu-HU" smtClean="0"/>
              <a:t>2019. 02. 08.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C895-D597-4288-B3D4-FA5C804D3A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579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9E47-E570-413A-A5D7-3DB6C08E3C57}" type="datetimeFigureOut">
              <a:rPr lang="hu-HU" smtClean="0"/>
              <a:t>2019. 02. 08.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C895-D597-4288-B3D4-FA5C804D3A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442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9489E47-E570-413A-A5D7-3DB6C08E3C57}" type="datetimeFigureOut">
              <a:rPr lang="hu-HU" smtClean="0"/>
              <a:t>2019. 02. 08.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EC895-D597-4288-B3D4-FA5C804D3A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3444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nograd.megye@mlsz.h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C5C333BD-10F1-41FC-902B-38304DF9D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/>
              <a:t>Ingyenes előadás edzőknek - Salgótarjánban! Nógrád megyében dolgozó edzők részére!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DC6754C-ABC8-4146-9B76-EC5EE72C4F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000" b="1" u="sng" dirty="0"/>
              <a:t>Az előadás témája:    </a:t>
            </a:r>
            <a:r>
              <a:rPr lang="hu-HU" sz="2000" b="1" i="1" dirty="0"/>
              <a:t>Motivációs tréning edzőknek!</a:t>
            </a:r>
          </a:p>
          <a:p>
            <a:r>
              <a:rPr lang="hu-HU" sz="2000" b="1" u="sng" dirty="0"/>
              <a:t>Előadó: </a:t>
            </a:r>
            <a:r>
              <a:rPr lang="hu-HU" sz="2000" dirty="0"/>
              <a:t>Mészáros Ferenc       pro diplomás edző , edzői munkásság: (PMFC, Egri FC, Barcs FC, Tatabánya FC)     23x-os magyar válogatott játékos</a:t>
            </a:r>
          </a:p>
          <a:p>
            <a:r>
              <a:rPr lang="hu-HU" sz="2000" b="1" u="sng" dirty="0"/>
              <a:t>Az előadás időpontja: </a:t>
            </a:r>
            <a:r>
              <a:rPr lang="hu-HU" sz="2000" dirty="0"/>
              <a:t>2019.02.13. szerda 18.00.</a:t>
            </a:r>
          </a:p>
          <a:p>
            <a:r>
              <a:rPr lang="hu-HU" sz="2000" b="1" u="sng" dirty="0"/>
              <a:t>Az előadás helyszíne: </a:t>
            </a:r>
            <a:r>
              <a:rPr lang="hu-HU" sz="2000" b="1" dirty="0"/>
              <a:t>    </a:t>
            </a:r>
          </a:p>
          <a:p>
            <a:r>
              <a:rPr lang="hu-HU" sz="2000" dirty="0"/>
              <a:t>3100 Salgótarján Mártírok út 1.</a:t>
            </a:r>
          </a:p>
          <a:p>
            <a:endParaRPr lang="hu-HU" sz="2000" dirty="0"/>
          </a:p>
          <a:p>
            <a:endParaRPr lang="hu-HU" sz="2000" b="1" u="sng" dirty="0"/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DAAFAFA4-7C28-4185-A13B-D5168A0322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hu-HU" b="1" u="sng" dirty="0"/>
          </a:p>
          <a:p>
            <a:endParaRPr lang="hu-HU" b="1" u="sng" dirty="0"/>
          </a:p>
          <a:p>
            <a:endParaRPr lang="hu-HU" b="1" u="sng" dirty="0"/>
          </a:p>
          <a:p>
            <a:endParaRPr lang="hu-HU" b="1" u="sng" dirty="0"/>
          </a:p>
          <a:p>
            <a:endParaRPr lang="hu-HU" b="1" u="sng" dirty="0"/>
          </a:p>
          <a:p>
            <a:r>
              <a:rPr lang="hu-HU" b="1" u="sng" dirty="0"/>
              <a:t>Az előadás díja:</a:t>
            </a:r>
            <a:r>
              <a:rPr lang="hu-HU" dirty="0"/>
              <a:t> ingyenes!</a:t>
            </a:r>
          </a:p>
          <a:p>
            <a:r>
              <a:rPr lang="hu-HU" b="1" u="sng" dirty="0"/>
              <a:t>Jelentkezési feltétel:</a:t>
            </a:r>
            <a:r>
              <a:rPr lang="hu-HU" dirty="0"/>
              <a:t>  jelentkezni lehet a megadott e-mail címen:</a:t>
            </a:r>
            <a:r>
              <a:rPr lang="hu-HU" b="1" u="sng" dirty="0"/>
              <a:t> </a:t>
            </a:r>
            <a:r>
              <a:rPr lang="hu-HU" b="1" i="1" u="sng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nograd.megye@mlsz.hu</a:t>
            </a:r>
            <a:endParaRPr lang="hu-HU" b="1" i="1" u="sng" dirty="0">
              <a:solidFill>
                <a:schemeClr val="accent3"/>
              </a:solidFill>
            </a:endParaRPr>
          </a:p>
          <a:p>
            <a:r>
              <a:rPr lang="hu-HU" b="1" u="sng" dirty="0"/>
              <a:t>A regisztrálás a jelentkezés sorrendjében történik, maximális létszám 40 fő!</a:t>
            </a:r>
          </a:p>
        </p:txBody>
      </p:sp>
      <p:pic>
        <p:nvPicPr>
          <p:cNvPr id="1026" name="Picture 2" descr="Képtalálat a következőre: „nógrád megyei labdarúgó szövetség logó”">
            <a:extLst>
              <a:ext uri="{FF2B5EF4-FFF2-40B4-BE49-F238E27FC236}">
                <a16:creationId xmlns:a16="http://schemas.microsoft.com/office/drawing/2014/main" id="{53D5D5C1-8FB7-4530-AF1A-E1E41372E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48" y="1301583"/>
            <a:ext cx="1509018" cy="150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8">
            <a:extLst>
              <a:ext uri="{FF2B5EF4-FFF2-40B4-BE49-F238E27FC236}">
                <a16:creationId xmlns:a16="http://schemas.microsoft.com/office/drawing/2014/main" id="{DF5197BD-975A-45A2-A14A-B23C9115F6A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86798" y="1602715"/>
            <a:ext cx="2332654" cy="204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7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741456-8E4D-4ECB-9F3F-BDEE7BC2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Motivációs tréning edzőknek</a:t>
            </a:r>
            <a:br>
              <a:rPr lang="hu-HU" b="1" dirty="0"/>
            </a:br>
            <a:r>
              <a:rPr lang="hu-HU" sz="1600" b="1" dirty="0"/>
              <a:t>Mi alapján motiválsz?</a:t>
            </a:r>
            <a:br>
              <a:rPr lang="hu-HU" sz="1600" b="1" dirty="0"/>
            </a:br>
            <a:r>
              <a:rPr lang="hu-HU" sz="1600" b="1" dirty="0"/>
              <a:t>Hogyan veszed észre a játékos motivációit?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76060D2-59BA-4D42-9BDC-325FBC111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600" b="1" dirty="0"/>
              <a:t>3. Motivációs skála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Kötelességtudat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Személyes meggyőződés/hivatástudat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Személyes előnyök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Pénz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Tartalom helye 4">
            <a:extLst>
              <a:ext uri="{FF2B5EF4-FFF2-40B4-BE49-F238E27FC236}">
                <a16:creationId xmlns:a16="http://schemas.microsoft.com/office/drawing/2014/main" id="{22A9CD77-B69F-433D-A35C-6EBD09473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1" t="54332" r="2052" b="2927"/>
          <a:stretch/>
        </p:blipFill>
        <p:spPr>
          <a:xfrm>
            <a:off x="4971494" y="3826407"/>
            <a:ext cx="5406501" cy="2299186"/>
          </a:xfrm>
          <a:prstGeom prst="rect">
            <a:avLst/>
          </a:prstGeom>
        </p:spPr>
      </p:pic>
      <p:pic>
        <p:nvPicPr>
          <p:cNvPr id="8" name="Picture 2" descr="Képtalálat a következőre: „nógrád megyei labdarúgó szövetség logó”">
            <a:extLst>
              <a:ext uri="{FF2B5EF4-FFF2-40B4-BE49-F238E27FC236}">
                <a16:creationId xmlns:a16="http://schemas.microsoft.com/office/drawing/2014/main" id="{9D600879-8363-457D-B55E-4DB3D9F8C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48" y="1301583"/>
            <a:ext cx="1509018" cy="150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274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</TotalTime>
  <Words>116</Words>
  <Application>Microsoft Office PowerPoint</Application>
  <PresentationFormat>Szélesvásznú</PresentationFormat>
  <Paragraphs>20</Paragraphs>
  <Slides>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Wingdings</vt:lpstr>
      <vt:lpstr>Wingdings 3</vt:lpstr>
      <vt:lpstr>Ion</vt:lpstr>
      <vt:lpstr>Ingyenes előadás edzőknek - Salgótarjánban! Nógrád megyében dolgozó edzők részére!</vt:lpstr>
      <vt:lpstr>Motivációs tréning edzőknek Mi alapján motiválsz? Hogyan veszed észre a játékos motivációit?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Meghívás Nógrád megyében dolgo</dc:title>
  <dc:creator>Palaticzky Szabolcs</dc:creator>
  <cp:lastModifiedBy>Palaticzky Szabolcs</cp:lastModifiedBy>
  <cp:revision>9</cp:revision>
  <cp:lastPrinted>2019-02-04T08:12:11Z</cp:lastPrinted>
  <dcterms:created xsi:type="dcterms:W3CDTF">2019-02-02T07:50:29Z</dcterms:created>
  <dcterms:modified xsi:type="dcterms:W3CDTF">2019-02-08T12:16:02Z</dcterms:modified>
</cp:coreProperties>
</file>